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0" r:id="rId3"/>
    <p:sldId id="280" r:id="rId4"/>
    <p:sldId id="261" r:id="rId5"/>
    <p:sldId id="263" r:id="rId6"/>
    <p:sldId id="283" r:id="rId7"/>
    <p:sldId id="281" r:id="rId8"/>
    <p:sldId id="282" r:id="rId9"/>
    <p:sldId id="276" r:id="rId10"/>
    <p:sldId id="284" r:id="rId11"/>
  </p:sldIdLst>
  <p:sldSz cx="12169775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67F"/>
    <a:srgbClr val="FECB00"/>
    <a:srgbClr val="729F11"/>
    <a:srgbClr val="111E31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52668" autoAdjust="0"/>
  </p:normalViewPr>
  <p:slideViewPr>
    <p:cSldViewPr snapToGrid="0">
      <p:cViewPr varScale="1">
        <p:scale>
          <a:sx n="57" d="100"/>
          <a:sy n="57" d="100"/>
        </p:scale>
        <p:origin x="2460" y="66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F95B-7FE4-45C4-B51F-802FD1C031CE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C0C5E-4147-4574-B725-90D3CB9A2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Добрый день, уважаемые коллеги!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Роль взрослого в дошкольном детстве бесспорно велика. Но для полноценного развития малышам недостаточно общения со взрослыми, так как даже самые плодотворные отношения детей с воспитателем являются неравноправными. В связи с этим становится очень важным общение в формате «ребенок – ребенок».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0C5E-4147-4574-B725-90D3CB9A28C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наставничества через технологию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разноуровневое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обучение, ключ к развитию современного, конкурентоспособного, компетентного общества молодых людей, которые способны трудиться не только на благо себя, но и на благо общества и страны.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за внимание!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0C5E-4147-4574-B725-90D3CB9A28C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9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что же такое наставничество?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Наставничество – это технология передачи опыта, знаний, формирования навыков, компетенций и ценностей через общение, основанное на доверии и партнерстве.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Наставник ребёнок - это ребёнок лидер, демонстрирующий высокие образовательные результаты, активный, обладающий лидерскими и организаторскими качествами, принимающий активное участие в жизни образовательной организации.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Наставник обретает уверенность в своих способностях, в ходе совместной деятельности оттачивает свои компетенции, формирует определенные, качественно новые, социальные связи. У него вырабатывается ответственность за подопечного.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Наставляемый ребёнок- это ребёнок, имеющий текущие затруднения как в обучении, так и в личной сфере и он не знает, как с ними справиться, пассивный ребёнок: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-знает, чем хотел бы заниматься, но не знает с чего начать; -нуждается в совете;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-уже имеет хорошие достижения и хочет узнать больше о новой для себя области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0C5E-4147-4574-B725-90D3CB9A28C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1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лидерские качества можно развивать через различные виды деятельности.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хочу вас познакомить с технологией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разноуровневого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обучения детей дошкольного возраста с использованием фишек домино. И раскрыть данную технологию, как модель наставничества в детском коллективе.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0C5E-4147-4574-B725-90D3CB9A28C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0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технология условно делит детей на 3 группы в соответствии с их уровнем освоением программы. Для каждой группы детей дается название: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знайки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любознайки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почемучки.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первую группу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знайки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входят дети, которые способны с лёгкостью усвоить материал, имеют высокий познавательный интерес; дают быстрые ответы на вопросы воспитателя; хорошо развитая речь.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Вторая группа детей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любознайки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усваивают материал в соответствии с возрастом, неплохо справляются с заданиями, но, порой, без поддержки и помощи теряются; недостаточный уровень самостоятельности.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Третья группа (почемучки) – отставания от сверстников по разным причинам и как следствие ограниченные фрагментарные знания и представления об окружающем мире; сниженная работоспособность, неподготовленность к приёму и переработке информации.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0C5E-4147-4574-B725-90D3CB9A28C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4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того как дети осваивают данную форму взаимодействия появляются дети наставники, т.е. дети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Знайки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могут помогать в выполнении заданий детям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Любознайкам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и «Почемучкам».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каждого уровня разработаны дидактические и настольно-печатные игры.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0C5E-4147-4574-B725-90D3CB9A28C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4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Коллеги сейчас я вам предлагаю поиграть!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(мешок с домино)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Чего бывает по 4,6,8 кто назвал даем карточку с цифрой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Коллеги кто получит фишку прошу занять места за столами.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за столами с играми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должны проиграть в игры, инструкция за столами и определить к какому уровню сложности относится данная игра и какие задачи решает. (3 игры разного уровня).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0C5E-4147-4574-B725-90D3CB9A28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2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 фокус группы работаю остальным предлагаем поиграть в интерактивные игры на платформе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Лернинг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апп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Данную цифровую платформу мы используем для дистанционной работы с детьми.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Наведя свой на код можно выполнить задание игры самостоятельно, либо с нами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0C5E-4147-4574-B725-90D3CB9A28C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50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коллеги за участие в мастер классе!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0C5E-4147-4574-B725-90D3CB9A28C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41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Применяя данную технологию в работе с детьми, у педагога появляется возможность создать ситуацию успеха для каждого воспитанника: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Дети, выступая в роли наставника, проявляют свои лучшие качества, активизируют скрытый потенциал, становятся увереннее, взрослее. Дети, получающие поддержку от сверстников, чувствуют заботу, свою нужность, приобретают навыки решения проблем и умение справляться со сложными ситуациями в дошкольном учреждении.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0C5E-4147-4574-B725-90D3CB9A28C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3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7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3" y="1122364"/>
            <a:ext cx="1034430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222" y="3602038"/>
            <a:ext cx="912733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8997" y="365126"/>
            <a:ext cx="262410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674" y="365126"/>
            <a:ext cx="7720201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36" y="1709741"/>
            <a:ext cx="104964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336" y="4589466"/>
            <a:ext cx="104964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674" y="1825625"/>
            <a:ext cx="5172154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0950" y="1825625"/>
            <a:ext cx="5172154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58" y="365128"/>
            <a:ext cx="1049643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59" y="1681164"/>
            <a:ext cx="51483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59" y="2505075"/>
            <a:ext cx="514838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0951" y="1681164"/>
            <a:ext cx="51737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0951" y="2505075"/>
            <a:ext cx="51737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58" y="457200"/>
            <a:ext cx="39250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740" y="987428"/>
            <a:ext cx="61609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58" y="2057400"/>
            <a:ext cx="39250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58" y="457200"/>
            <a:ext cx="39250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3740" y="987428"/>
            <a:ext cx="61609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58" y="2057400"/>
            <a:ext cx="39250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77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673" y="365128"/>
            <a:ext cx="104964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73" y="1825625"/>
            <a:ext cx="104964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674" y="6356353"/>
            <a:ext cx="2738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1239" y="6356353"/>
            <a:ext cx="4107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4905" y="6356353"/>
            <a:ext cx="2738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79;&#1074;&#1091;&#1082;%20&#1087;&#1088;&#1077;&#1079;&#1072;\&#1057;&#1090;&#1072;&#1085;&#1076;&#1072;&#1088;&#1090;&#1085;&#1072;&#1103;&#160;&#1079;&#1072;&#1087;&#1080;&#1089;&#1100;%20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AppData\Local\Microsoft\Windows\Temporary%20Internet%20Files\Content.IE5\5Z8O4ISC\&#1057;&#1090;&#1072;&#1085;&#1076;&#1072;&#1088;&#1090;&#1085;&#1072;&#1103;&#160;&#1079;&#1072;&#1087;&#1080;&#1089;&#1100;_3_1%5b1%5d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AppData\Local\Microsoft\Windows\Temporary%20Internet%20Files\Content.IE5\5Z8O4ISC\&#1057;&#1090;&#1072;&#1085;&#1076;&#1072;&#1088;&#1090;&#1085;&#1072;&#1103;&#160;&#1079;&#1072;&#1087;&#1080;&#1089;&#1100;_3_1%5b1%5d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4;&#1091;&#1082;%20&#1087;&#1088;&#1077;&#1079;&#1072;\&#1057;&#1090;&#1072;&#1085;&#1076;&#1072;&#1088;&#1090;&#1085;&#1072;&#1103;&#160;&#1079;&#1072;&#1087;&#1080;&#1089;&#1100;%207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tags" Target="../tags/tag1.xml"/><Relationship Id="rId16" Type="http://schemas.microsoft.com/office/2007/relationships/hdphoto" Target="../media/hdphoto3.wdp"/><Relationship Id="rId1" Type="http://schemas.openxmlformats.org/officeDocument/2006/relationships/audio" Target="file:///C:\Users\User\Desktop\&#1079;&#1074;&#1091;&#1082;%20&#1087;&#1088;&#1077;&#1079;&#1072;\&#1057;&#1090;&#1072;&#1085;&#1076;&#1072;&#1088;&#1090;&#1085;&#1072;&#1103;&#160;&#1079;&#1072;&#1087;&#1080;&#1089;&#1100;%2011.mp3" TargetMode="External"/><Relationship Id="rId6" Type="http://schemas.openxmlformats.org/officeDocument/2006/relationships/tags" Target="../tags/tag5.xml"/><Relationship Id="rId11" Type="http://schemas.microsoft.com/office/2007/relationships/hdphoto" Target="../media/hdphoto1.wdp"/><Relationship Id="rId5" Type="http://schemas.openxmlformats.org/officeDocument/2006/relationships/tags" Target="../tags/tag4.xml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tags" Target="../tags/tag3.xml"/><Relationship Id="rId9" Type="http://schemas.openxmlformats.org/officeDocument/2006/relationships/notesSlide" Target="../notesSlides/notesSlide5.xml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831evv1a2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831evv1a2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4;&#1091;&#1082;%20&#1087;&#1088;&#1077;&#1079;&#1072;\&#1057;&#1090;&#1072;&#1085;&#1076;&#1072;&#1088;&#1090;&#1085;&#1072;&#1103;&#160;&#1079;&#1072;&#1087;&#1080;&#1089;&#1100;%2017.mp3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zen_doc/1585195/pub_5e2e97cad7859b00ad05cdf7_5e2ea4a0028d6800b09bb2df/scale_2400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11683" t="8215" r="7143" b="4507"/>
          <a:stretch>
            <a:fillRect/>
          </a:stretch>
        </p:blipFill>
        <p:spPr bwMode="auto">
          <a:xfrm>
            <a:off x="1419808" y="3768435"/>
            <a:ext cx="4609764" cy="26600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0361" y="1240324"/>
            <a:ext cx="8803261" cy="259834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Технология 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разноуровневого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обучения детей дошкольного возраста </a:t>
            </a:r>
            <a:b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 модель наставничества в детском коллективе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6971" y="5223165"/>
            <a:ext cx="4677612" cy="1079269"/>
          </a:xfr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Галеева Балзия Рахматулловна, заместитель заведующего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тандартная запись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0561" y="6380019"/>
            <a:ext cx="304800" cy="3048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04669" y="305626"/>
            <a:ext cx="8588708" cy="726470"/>
          </a:xfrm>
          <a:prstGeom prst="rect">
            <a:avLst/>
          </a:prstGeom>
          <a:ln w="12700" cap="flat" cmpd="sng" algn="ctr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центр развития ребенка-детский сад № 50 города Тюмени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 spd="med" advTm="14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.3)">
                                      <p:cBhvr>
                                        <p:cTn id="6" dur="12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81062" y="1634262"/>
            <a:ext cx="518763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Место нахождение МАДОУ ЦРР - детский сад № 50 города Тюмени: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корпус: г. Тюмень, ул. Парковая, д. 2б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корпус: г. Тюмень, ул. Федерации, д. 2а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корпус: г. Тюмень, ул. Куйбышева, д. 110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корпус: г. Тюмень, ул. Куйбышева, д. 112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корпус: г. Тюмень, ул. Куйбышева, д. 116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корпус: г. Тюмень, ул. Декабристов, д. 152а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корпус: г. Тюмень, ул. Новоселов, д. 2а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корпус: г. Тюмень, ул. Новоселов, д. 109 к. 1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корпус: г. Тюмень, ул. А.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Кореневского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д. 24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Сайт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ДОУ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detsad-detctvo.ru/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Рисунок 2" descr="qr_happy_childhood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" b="14465"/>
          <a:stretch>
            <a:fillRect/>
          </a:stretch>
        </p:blipFill>
        <p:spPr bwMode="auto">
          <a:xfrm>
            <a:off x="7948944" y="1325112"/>
            <a:ext cx="3196994" cy="465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48967" y="4289834"/>
            <a:ext cx="12169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23994"/>
      </p:ext>
    </p:extLst>
  </p:cSld>
  <p:clrMapOvr>
    <a:masterClrMapping/>
  </p:clrMapOvr>
  <p:transition spd="med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тандартная запись_3_1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7952" y="6301153"/>
            <a:ext cx="304800" cy="30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159" y="2550437"/>
            <a:ext cx="2200747" cy="220074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1050" y="507456"/>
            <a:ext cx="10282034" cy="5669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бщение </a:t>
            </a:r>
            <a:r>
              <a:rPr lang="ru-RU" b="1" dirty="0">
                <a:solidFill>
                  <a:srgbClr val="7030A0"/>
                </a:solidFill>
              </a:rPr>
              <a:t>в формате «ребенок – ребенок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Особенности общения в дошкольном возрасте: условия и мотив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68" y="1561960"/>
            <a:ext cx="3510231" cy="263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витие общения со сверстником в дошкольном возрасте - Психолого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01" y="3261226"/>
            <a:ext cx="3296198" cy="270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154500" y="1561960"/>
            <a:ext cx="4296299" cy="9282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Ребенок наставник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95768" y="5035854"/>
            <a:ext cx="4296299" cy="9282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Наставляемы ребенок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 advTm="9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5" y="365128"/>
            <a:ext cx="9670559" cy="1172727"/>
          </a:xfr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разноуровневого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обучения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4111" y="2286001"/>
            <a:ext cx="9656618" cy="26323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для воспитанника отводится определённое время, которое соответствует его личным возможностям и способностям для усвоения дошкольной программы, а также для  усовершенствования своих навыков.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тандартная запись_3_1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7952" y="630115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64801"/>
      </p:ext>
    </p:extLst>
  </p:cSld>
  <p:clrMapOvr>
    <a:masterClrMapping/>
  </p:clrMapOvr>
  <p:transition spd="med" advTm="9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ibconline.com.sb/wp-content/uploads/2015/04/Education-logo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8862418" y="4099937"/>
            <a:ext cx="3121764" cy="2439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073" y="351271"/>
            <a:ext cx="9460386" cy="978765"/>
          </a:xfr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09081" y="1690257"/>
            <a:ext cx="4296299" cy="9282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Создание </a:t>
            </a:r>
            <a:r>
              <a:rPr lang="ru-RU" b="1" dirty="0" err="1" smtClean="0">
                <a:cs typeface="Times New Roman" pitchFamily="18" charset="0"/>
              </a:rPr>
              <a:t>разноуровневых</a:t>
            </a:r>
            <a:r>
              <a:rPr lang="ru-RU" b="1" dirty="0" smtClean="0">
                <a:cs typeface="Times New Roman" pitchFamily="18" charset="0"/>
              </a:rPr>
              <a:t> групп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4442" y="2964875"/>
            <a:ext cx="3079322" cy="9005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Группа «</a:t>
            </a:r>
            <a:r>
              <a:rPr lang="ru-RU" dirty="0" err="1" smtClean="0"/>
              <a:t>Знайки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20396" y="2978728"/>
            <a:ext cx="3079322" cy="9005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Группа «</a:t>
            </a:r>
            <a:r>
              <a:rPr lang="ru-RU" dirty="0" err="1" smtClean="0"/>
              <a:t>Любознайки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45087" y="3020292"/>
            <a:ext cx="3079322" cy="9005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Группа «Почемучки»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843909" y="2687784"/>
            <a:ext cx="2821175" cy="235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8645" y="2687783"/>
            <a:ext cx="0" cy="249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689086" y="2701638"/>
            <a:ext cx="2692102" cy="26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093469" y="4350329"/>
            <a:ext cx="4296299" cy="9282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Объяснение материала воспитателем</a:t>
            </a:r>
            <a:endParaRPr lang="ru-RU" b="1" dirty="0"/>
          </a:p>
        </p:txBody>
      </p:sp>
      <p:cxnSp>
        <p:nvCxnSpPr>
          <p:cNvPr id="17" name="Прямая со стрелкой 16"/>
          <p:cNvCxnSpPr>
            <a:endCxn id="15" idx="0"/>
          </p:cNvCxnSpPr>
          <p:nvPr/>
        </p:nvCxnSpPr>
        <p:spPr>
          <a:xfrm flipH="1">
            <a:off x="6241619" y="3893127"/>
            <a:ext cx="922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63028" y="5597236"/>
            <a:ext cx="7375622" cy="9836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Выполнение задания на применение  изученного материала</a:t>
            </a:r>
            <a:endParaRPr lang="ru-RU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6232401" y="5306292"/>
            <a:ext cx="36881" cy="26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Стандартная запись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60363" y="6319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4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2"/>
          <p:cNvSpPr/>
          <p:nvPr/>
        </p:nvSpPr>
        <p:spPr bwMode="auto">
          <a:xfrm>
            <a:off x="958563" y="1825628"/>
            <a:ext cx="3068018" cy="307234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Метод изучения материала</a:t>
            </a:r>
          </a:p>
          <a:p>
            <a:pPr algn="ctr"/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弧形 4"/>
          <p:cNvSpPr/>
          <p:nvPr/>
        </p:nvSpPr>
        <p:spPr>
          <a:xfrm rot="5400000">
            <a:off x="499753" y="1371203"/>
            <a:ext cx="4224469" cy="4216768"/>
          </a:xfrm>
          <a:prstGeom prst="arc">
            <a:avLst>
              <a:gd name="adj1" fmla="val 10885653"/>
              <a:gd name="adj2" fmla="val 1952394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椭圆 5"/>
          <p:cNvSpPr/>
          <p:nvPr/>
        </p:nvSpPr>
        <p:spPr bwMode="auto">
          <a:xfrm>
            <a:off x="3282835" y="1296793"/>
            <a:ext cx="354973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6"/>
          <p:cNvSpPr/>
          <p:nvPr/>
        </p:nvSpPr>
        <p:spPr bwMode="auto">
          <a:xfrm>
            <a:off x="4337028" y="2305681"/>
            <a:ext cx="354973" cy="3556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7"/>
          <p:cNvSpPr/>
          <p:nvPr/>
        </p:nvSpPr>
        <p:spPr bwMode="auto">
          <a:xfrm>
            <a:off x="4365397" y="3966204"/>
            <a:ext cx="354973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 bwMode="auto">
          <a:xfrm flipH="1">
            <a:off x="5012515" y="790688"/>
            <a:ext cx="5175125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tx1"/>
                </a:solidFill>
                <a:cs typeface="+mn-ea"/>
                <a:sym typeface="+mn-lt"/>
              </a:rPr>
              <a:t>Я разберусь сам</a:t>
            </a:r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圆角矩形 12"/>
          <p:cNvSpPr/>
          <p:nvPr/>
        </p:nvSpPr>
        <p:spPr bwMode="auto">
          <a:xfrm flipH="1">
            <a:off x="5793055" y="2395717"/>
            <a:ext cx="5175125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tx1"/>
                </a:solidFill>
                <a:cs typeface="+mn-ea"/>
                <a:sym typeface="+mn-lt"/>
              </a:rPr>
              <a:t>Мне поможет  товарищ</a:t>
            </a:r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圆角矩形 15"/>
          <p:cNvSpPr/>
          <p:nvPr/>
        </p:nvSpPr>
        <p:spPr bwMode="auto">
          <a:xfrm flipH="1">
            <a:off x="5668363" y="4056167"/>
            <a:ext cx="5175125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tx1"/>
                </a:solidFill>
                <a:cs typeface="+mn-ea"/>
                <a:sym typeface="+mn-lt"/>
              </a:rPr>
              <a:t>Помощь воспитателя</a:t>
            </a:r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" name="组合 22"/>
          <p:cNvGrpSpPr/>
          <p:nvPr/>
        </p:nvGrpSpPr>
        <p:grpSpPr>
          <a:xfrm>
            <a:off x="4378878" y="599266"/>
            <a:ext cx="1197813" cy="1200000"/>
            <a:chOff x="4229236" y="3968984"/>
            <a:chExt cx="792000" cy="792000"/>
          </a:xfrm>
        </p:grpSpPr>
        <p:sp>
          <p:nvSpPr>
            <p:cNvPr id="27" name="MH_Other_2"/>
            <p:cNvSpPr/>
            <p:nvPr>
              <p:custDataLst>
                <p:tags r:id="rId6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Title_1"/>
            <p:cNvSpPr/>
            <p:nvPr>
              <p:custDataLst>
                <p:tags r:id="rId7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7"/>
          <p:cNvGrpSpPr/>
          <p:nvPr/>
        </p:nvGrpSpPr>
        <p:grpSpPr>
          <a:xfrm>
            <a:off x="5130295" y="2169348"/>
            <a:ext cx="1197813" cy="1200000"/>
            <a:chOff x="4229236" y="3968984"/>
            <a:chExt cx="792000" cy="792000"/>
          </a:xfrm>
        </p:grpSpPr>
        <p:sp>
          <p:nvSpPr>
            <p:cNvPr id="32" name="MH_Other_2"/>
            <p:cNvSpPr/>
            <p:nvPr>
              <p:custDataLst>
                <p:tags r:id="rId4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MH_Title_1"/>
            <p:cNvSpPr/>
            <p:nvPr>
              <p:custDataLst>
                <p:tags r:id="rId5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32"/>
          <p:cNvGrpSpPr/>
          <p:nvPr/>
        </p:nvGrpSpPr>
        <p:grpSpPr>
          <a:xfrm>
            <a:off x="4964040" y="3831815"/>
            <a:ext cx="1197813" cy="1200000"/>
            <a:chOff x="4229236" y="3968986"/>
            <a:chExt cx="792000" cy="792000"/>
          </a:xfrm>
        </p:grpSpPr>
        <p:sp>
          <p:nvSpPr>
            <p:cNvPr id="37" name="MH_Other_2"/>
            <p:cNvSpPr/>
            <p:nvPr>
              <p:custDataLst>
                <p:tags r:id="rId2"/>
              </p:custDataLst>
            </p:nvPr>
          </p:nvSpPr>
          <p:spPr>
            <a:xfrm>
              <a:off x="4229236" y="3968986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MH_Title_1"/>
            <p:cNvSpPr/>
            <p:nvPr>
              <p:custDataLst>
                <p:tags r:id="rId3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0696" y="861198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5845" y="3966492"/>
            <a:ext cx="929902" cy="882600"/>
          </a:xfrm>
          <a:prstGeom prst="rect">
            <a:avLst/>
          </a:prstGeom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46" y="2500912"/>
            <a:ext cx="668310" cy="81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89" b="98876" l="0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66" y="2363600"/>
            <a:ext cx="636634" cy="71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Стандартная запись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560388" y="61912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9465"/>
      </p:ext>
    </p:extLst>
  </p:cSld>
  <p:clrMapOvr>
    <a:masterClrMapping/>
  </p:clrMapOvr>
  <p:transition spd="med" advTm="16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416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Изображение 36"/>
          <p:cNvPicPr/>
          <p:nvPr/>
        </p:nvPicPr>
        <p:blipFill>
          <a:blip r:embed="rId3" cstate="print">
            <a:lum bright="12000" contrast="36000"/>
          </a:blip>
          <a:srcRect r="17529"/>
          <a:stretch>
            <a:fillRect/>
          </a:stretch>
        </p:blipFill>
        <p:spPr>
          <a:xfrm>
            <a:off x="7920355" y="168275"/>
            <a:ext cx="3526155" cy="266319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Изображение 38"/>
          <p:cNvPicPr/>
          <p:nvPr/>
        </p:nvPicPr>
        <p:blipFill>
          <a:blip r:embed="rId4" cstate="print">
            <a:lum bright="6000" contrast="48000"/>
          </a:blip>
          <a:stretch>
            <a:fillRect/>
          </a:stretch>
        </p:blipFill>
        <p:spPr>
          <a:xfrm>
            <a:off x="1019810" y="167005"/>
            <a:ext cx="3950335" cy="266319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 Box 4"/>
          <p:cNvSpPr txBox="1"/>
          <p:nvPr/>
        </p:nvSpPr>
        <p:spPr>
          <a:xfrm>
            <a:off x="1121410" y="2949575"/>
            <a:ext cx="3747770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en-US" b="1"/>
              <a:t> игра «Засели жильцов в домик»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809865" y="2950210"/>
            <a:ext cx="3747770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en-US" b="1"/>
              <a:t>    игра «По порядку расчитайсь!»</a:t>
            </a:r>
          </a:p>
        </p:txBody>
      </p:sp>
      <p:pic>
        <p:nvPicPr>
          <p:cNvPr id="2" name="Замещающее содержимое 1" descr="IMG2023011116175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10735" y="3375025"/>
            <a:ext cx="3618230" cy="2713990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 Box 4"/>
          <p:cNvSpPr txBox="1"/>
          <p:nvPr/>
        </p:nvSpPr>
        <p:spPr>
          <a:xfrm>
            <a:off x="4191000" y="6145530"/>
            <a:ext cx="4204335" cy="645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b="1"/>
              <a:t> игра «Увлекательное путешествие в страну Математика»</a:t>
            </a:r>
          </a:p>
        </p:txBody>
      </p:sp>
    </p:spTree>
    <p:extLst>
      <p:ext uri="{BB962C8B-B14F-4D97-AF65-F5344CB8AC3E}">
        <p14:creationId xmlns:p14="http://schemas.microsoft.com/office/powerpoint/2010/main" val="331495773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5646" y="1594762"/>
            <a:ext cx="5770212" cy="2832383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3"/>
              </a:rPr>
              <a:t>Игра 1 уровня «Подбери фишку»</a:t>
            </a:r>
          </a:p>
          <a:p>
            <a:pPr marL="0" indent="0">
              <a:buNone/>
            </a:pPr>
            <a:r>
              <a:rPr lang="ru-RU" dirty="0" smtClean="0"/>
              <a:t>Нужно </a:t>
            </a:r>
            <a:r>
              <a:rPr lang="ru-RU" dirty="0"/>
              <a:t>посчитать сколько предметов изображено на картинке и найти подходящую фишку домино.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learningapps.org/watch?v=p831evv1a23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98073" y="351271"/>
            <a:ext cx="9460386" cy="978765"/>
          </a:xfr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на цифровой платформе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858" y="2255876"/>
            <a:ext cx="4490518" cy="449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8102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592" y="1454433"/>
            <a:ext cx="6281848" cy="3859951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3"/>
              </a:rPr>
              <a:t>Игра 2 </a:t>
            </a:r>
            <a:r>
              <a:rPr lang="ru-RU" dirty="0">
                <a:hlinkClick r:id="rId3"/>
              </a:rPr>
              <a:t>уровня «</a:t>
            </a:r>
            <a:r>
              <a:rPr lang="ru-RU" dirty="0" smtClean="0">
                <a:hlinkClick r:id="rId3"/>
              </a:rPr>
              <a:t>Подсчитай»</a:t>
            </a:r>
          </a:p>
          <a:p>
            <a:pPr marL="0" indent="0">
              <a:buNone/>
            </a:pPr>
            <a:r>
              <a:rPr lang="ru-RU" dirty="0"/>
              <a:t>Подумай, и перемести пример на то поле, фишка на котором, будет являться правильным ответом. </a:t>
            </a:r>
            <a:r>
              <a:rPr lang="ru-RU" dirty="0" smtClean="0"/>
              <a:t>После </a:t>
            </a:r>
            <a:r>
              <a:rPr lang="ru-RU" dirty="0"/>
              <a:t>завершения задания нажми на галочку, чтобы проверить себя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learningapps.org/watch?v=pubyzrdb223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592" y="315057"/>
            <a:ext cx="9460386" cy="978765"/>
          </a:xfr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на цифровой платформе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440" y="2255665"/>
            <a:ext cx="4602335" cy="46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37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989" y="378619"/>
            <a:ext cx="10496431" cy="1325563"/>
          </a:xfr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9548" y="2039938"/>
            <a:ext cx="10507602" cy="32607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Возможность регулирования степени трудности задания, в зависимости от индивидуальных особенностей ребёнка.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Появляется возможность быстро определить уровень развития и успеваемости каждого воспитанника и группы в целом.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Появляется возможность  создать ситуацию успеха для каждого воспитанника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0" y="5972175"/>
            <a:ext cx="920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мы в итоге получаем!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5872165" y="5414962"/>
            <a:ext cx="1128712" cy="614363"/>
          </a:xfrm>
          <a:prstGeom prst="up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тандартная запись 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3200" y="62912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4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3" build="allAtOnce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</TotalTime>
  <Words>586</Words>
  <Application>Microsoft Office PowerPoint</Application>
  <PresentationFormat>Произвольный</PresentationFormat>
  <Paragraphs>110</Paragraphs>
  <Slides>10</Slides>
  <Notes>10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等线</vt:lpstr>
      <vt:lpstr>Times New Roman</vt:lpstr>
      <vt:lpstr>Office Theme</vt:lpstr>
      <vt:lpstr>Технология разноуровневого обучения детей дошкольного возраста  как модель наставничества в детском коллективе</vt:lpstr>
      <vt:lpstr>Общение в формате «ребенок – ребенок»</vt:lpstr>
      <vt:lpstr>Технология разноуровневого обучения</vt:lpstr>
      <vt:lpstr>Структура </vt:lpstr>
      <vt:lpstr>Презентация PowerPoint</vt:lpstr>
      <vt:lpstr>Презентация PowerPoint</vt:lpstr>
      <vt:lpstr>Игры на цифровой платформе</vt:lpstr>
      <vt:lpstr>Игры на цифровой платформе</vt:lpstr>
      <vt:lpstr>Ожидаемые результаты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116</cp:revision>
  <cp:lastPrinted>2023-04-12T04:02:22Z</cp:lastPrinted>
  <dcterms:created xsi:type="dcterms:W3CDTF">2018-09-04T12:10:47Z</dcterms:created>
  <dcterms:modified xsi:type="dcterms:W3CDTF">2023-04-12T04:57:28Z</dcterms:modified>
</cp:coreProperties>
</file>